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5CAC8B-ACDD-4045-AECC-A13EA636A7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Location Searching based on weather conditions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E80E020-0414-4616-8926-03E911C42A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b="1" dirty="0"/>
              <a:t>Coursera </a:t>
            </a:r>
            <a:r>
              <a:rPr lang="de-DE" b="1" dirty="0" err="1"/>
              <a:t>Capstone</a:t>
            </a:r>
            <a:r>
              <a:rPr lang="de-DE" b="1" dirty="0"/>
              <a:t> Project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8728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48CD78-A8EC-4F24-8453-0DB0A686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697511"/>
            <a:ext cx="9404723" cy="2153126"/>
          </a:xfrm>
        </p:spPr>
        <p:txBody>
          <a:bodyPr/>
          <a:lstStyle/>
          <a:p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still </a:t>
            </a:r>
            <a:r>
              <a:rPr lang="de-DE" dirty="0" err="1"/>
              <a:t>drink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coffee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rain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rather</a:t>
            </a:r>
            <a:r>
              <a:rPr lang="de-DE" dirty="0"/>
              <a:t> </a:t>
            </a:r>
            <a:r>
              <a:rPr lang="de-DE" dirty="0" err="1"/>
              <a:t>drive</a:t>
            </a:r>
            <a:r>
              <a:rPr lang="de-DE" dirty="0"/>
              <a:t> 5 </a:t>
            </a:r>
            <a:r>
              <a:rPr lang="de-DE" dirty="0" err="1"/>
              <a:t>minuts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car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enjoy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Coffee outside?</a:t>
            </a:r>
          </a:p>
        </p:txBody>
      </p:sp>
    </p:spTree>
    <p:extLst>
      <p:ext uri="{BB962C8B-B14F-4D97-AF65-F5344CB8AC3E}">
        <p14:creationId xmlns:p14="http://schemas.microsoft.com/office/powerpoint/2010/main" val="826934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646991-FA73-42FB-A00A-7A4E7689E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187330"/>
            <a:ext cx="9404723" cy="1400530"/>
          </a:xfrm>
        </p:spPr>
        <p:txBody>
          <a:bodyPr/>
          <a:lstStyle/>
          <a:p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ever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looking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coffee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sun</a:t>
            </a:r>
            <a:r>
              <a:rPr lang="de-DE" dirty="0"/>
              <a:t> but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cloudy</a:t>
            </a:r>
            <a:r>
              <a:rPr lang="de-DE" dirty="0"/>
              <a:t> at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28518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649EB0-2644-4516-886F-D68DD2F67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Use Public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possible!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F0D81E-A41D-4CBC-A5A1-E415CDEA9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857434"/>
            <a:ext cx="8946541" cy="1977506"/>
          </a:xfrm>
        </p:spPr>
        <p:txBody>
          <a:bodyPr/>
          <a:lstStyle/>
          <a:p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DWD (German </a:t>
            </a:r>
            <a:r>
              <a:rPr lang="de-DE" dirty="0" err="1"/>
              <a:t>Weather</a:t>
            </a:r>
            <a:r>
              <a:rPr lang="de-DE" dirty="0"/>
              <a:t> Service)</a:t>
            </a:r>
          </a:p>
          <a:p>
            <a:endParaRPr lang="de-DE" dirty="0"/>
          </a:p>
          <a:p>
            <a:r>
              <a:rPr lang="de-DE" dirty="0"/>
              <a:t>Location Data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Foursquare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4534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98B45A-94E9-48C1-B7E2-8E4D3A369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certain</a:t>
            </a:r>
            <a:r>
              <a:rPr lang="de-DE" dirty="0"/>
              <a:t> variables at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coordinate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954FC2-A800-4805-8ECA-611BFB495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86793"/>
            <a:ext cx="8946541" cy="2550478"/>
          </a:xfrm>
        </p:spPr>
        <p:txBody>
          <a:bodyPr/>
          <a:lstStyle/>
          <a:p>
            <a:r>
              <a:rPr lang="de-DE" dirty="0" err="1"/>
              <a:t>Accumulated</a:t>
            </a:r>
            <a:r>
              <a:rPr lang="de-DE" dirty="0"/>
              <a:t> time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sunshine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rain</a:t>
            </a:r>
          </a:p>
          <a:p>
            <a:endParaRPr lang="de-DE" dirty="0"/>
          </a:p>
          <a:p>
            <a:r>
              <a:rPr lang="de-DE" dirty="0" err="1"/>
              <a:t>Temperature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6938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4AAAF-00C4-4601-9846-FE166B353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Preprocessing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ABA2CD-6947-44C0-AE9E-D990E2EA0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Transform </a:t>
            </a:r>
            <a:r>
              <a:rPr lang="de-DE" dirty="0" err="1"/>
              <a:t>each</a:t>
            </a:r>
            <a:r>
              <a:rPr lang="de-DE" dirty="0"/>
              <a:t> Variable </a:t>
            </a:r>
            <a:r>
              <a:rPr lang="de-DE" dirty="0" err="1"/>
              <a:t>into</a:t>
            </a:r>
            <a:r>
              <a:rPr lang="de-DE" dirty="0"/>
              <a:t> a </a:t>
            </a:r>
            <a:r>
              <a:rPr lang="de-DE" dirty="0" err="1"/>
              <a:t>categorical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: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Rain = 				[</a:t>
            </a:r>
            <a:r>
              <a:rPr lang="de-DE" dirty="0" err="1"/>
              <a:t>No</a:t>
            </a:r>
            <a:r>
              <a:rPr lang="de-DE" dirty="0"/>
              <a:t> Rain, </a:t>
            </a:r>
            <a:r>
              <a:rPr lang="de-DE" dirty="0" err="1"/>
              <a:t>little</a:t>
            </a:r>
            <a:r>
              <a:rPr lang="de-DE" dirty="0"/>
              <a:t> Rain, heavy rain]</a:t>
            </a:r>
          </a:p>
          <a:p>
            <a:endParaRPr lang="de-DE" dirty="0"/>
          </a:p>
          <a:p>
            <a:r>
              <a:rPr lang="de-DE" dirty="0" err="1"/>
              <a:t>Temperature</a:t>
            </a:r>
            <a:r>
              <a:rPr lang="de-DE" dirty="0"/>
              <a:t> = 		[Low, medium, high]</a:t>
            </a:r>
          </a:p>
          <a:p>
            <a:endParaRPr lang="de-DE" dirty="0"/>
          </a:p>
          <a:p>
            <a:r>
              <a:rPr lang="de-DE" dirty="0"/>
              <a:t>Sunshine Duration = [Low </a:t>
            </a:r>
            <a:r>
              <a:rPr lang="de-DE" dirty="0" err="1"/>
              <a:t>amount</a:t>
            </a:r>
            <a:r>
              <a:rPr lang="de-DE" dirty="0"/>
              <a:t>, medium </a:t>
            </a:r>
            <a:r>
              <a:rPr lang="de-DE" dirty="0" err="1"/>
              <a:t>amount</a:t>
            </a:r>
            <a:r>
              <a:rPr lang="de-DE" dirty="0"/>
              <a:t>, high </a:t>
            </a:r>
            <a:r>
              <a:rPr lang="de-DE" dirty="0" err="1"/>
              <a:t>amount</a:t>
            </a:r>
            <a:r>
              <a:rPr lang="de-DE" dirty="0"/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3913085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5ED420-CFD1-410C-94A2-AF722D429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Cluster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B9D042-BC02-4481-BF25-D00016F12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Use K-</a:t>
            </a:r>
            <a:r>
              <a:rPr lang="de-DE" dirty="0" err="1"/>
              <a:t>means</a:t>
            </a:r>
            <a:r>
              <a:rPr lang="de-DE" dirty="0"/>
              <a:t> </a:t>
            </a:r>
            <a:r>
              <a:rPr lang="de-DE" dirty="0" err="1"/>
              <a:t>clustering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K = 3</a:t>
            </a:r>
          </a:p>
          <a:p>
            <a:pPr lvl="1"/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gets</a:t>
            </a:r>
            <a:r>
              <a:rPr lang="de-DE" dirty="0"/>
              <a:t> </a:t>
            </a:r>
            <a:r>
              <a:rPr lang="de-DE" dirty="0" err="1"/>
              <a:t>it‘s</a:t>
            </a:r>
            <a:r>
              <a:rPr lang="de-DE" dirty="0"/>
              <a:t> own </a:t>
            </a:r>
            <a:r>
              <a:rPr lang="de-DE" dirty="0" err="1"/>
              <a:t>label</a:t>
            </a:r>
            <a:r>
              <a:rPr lang="de-DE" dirty="0"/>
              <a:t> (0, 1 </a:t>
            </a:r>
            <a:r>
              <a:rPr lang="de-DE" dirty="0" err="1"/>
              <a:t>or</a:t>
            </a:r>
            <a:r>
              <a:rPr lang="de-DE" dirty="0"/>
              <a:t> 2)</a:t>
            </a:r>
          </a:p>
          <a:p>
            <a:pPr lvl="1"/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clusters</a:t>
            </a:r>
            <a:r>
              <a:rPr lang="de-DE" dirty="0"/>
              <a:t> </a:t>
            </a:r>
            <a:r>
              <a:rPr lang="de-DE" dirty="0" err="1"/>
              <a:t>mean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following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0 = rain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involved</a:t>
            </a:r>
            <a:r>
              <a:rPr lang="de-DE" dirty="0"/>
              <a:t> (</a:t>
            </a:r>
            <a:r>
              <a:rPr lang="de-DE" dirty="0" err="1"/>
              <a:t>bad</a:t>
            </a:r>
            <a:r>
              <a:rPr lang="de-DE" dirty="0"/>
              <a:t> </a:t>
            </a:r>
            <a:r>
              <a:rPr lang="de-DE" dirty="0" err="1"/>
              <a:t>weather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1 = medium </a:t>
            </a:r>
            <a:r>
              <a:rPr lang="de-DE" dirty="0" err="1"/>
              <a:t>conditions</a:t>
            </a:r>
            <a:r>
              <a:rPr lang="de-DE" dirty="0"/>
              <a:t> (</a:t>
            </a:r>
            <a:r>
              <a:rPr lang="de-DE" dirty="0" err="1"/>
              <a:t>maybe</a:t>
            </a:r>
            <a:r>
              <a:rPr lang="de-DE" dirty="0"/>
              <a:t> not </a:t>
            </a:r>
            <a:r>
              <a:rPr lang="de-DE" dirty="0" err="1"/>
              <a:t>raining</a:t>
            </a:r>
            <a:r>
              <a:rPr lang="de-DE" dirty="0"/>
              <a:t> but at least </a:t>
            </a:r>
            <a:r>
              <a:rPr lang="de-DE" dirty="0" err="1"/>
              <a:t>cloudy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2 = </a:t>
            </a:r>
            <a:r>
              <a:rPr lang="de-DE" dirty="0" err="1"/>
              <a:t>Perfect</a:t>
            </a:r>
            <a:r>
              <a:rPr lang="de-DE" dirty="0"/>
              <a:t> </a:t>
            </a:r>
            <a:r>
              <a:rPr lang="de-DE" dirty="0" err="1"/>
              <a:t>conditions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coffee</a:t>
            </a:r>
            <a:r>
              <a:rPr lang="de-DE" dirty="0"/>
              <a:t> at</a:t>
            </a:r>
          </a:p>
        </p:txBody>
      </p:sp>
    </p:spTree>
    <p:extLst>
      <p:ext uri="{BB962C8B-B14F-4D97-AF65-F5344CB8AC3E}">
        <p14:creationId xmlns:p14="http://schemas.microsoft.com/office/powerpoint/2010/main" val="636270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D432BE-3F3E-4F06-B6C4-9EAB04628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de-DE" dirty="0" err="1"/>
              <a:t>Clustered</a:t>
            </a:r>
            <a:r>
              <a:rPr lang="de-DE" dirty="0"/>
              <a:t> Data on a </a:t>
            </a:r>
            <a:r>
              <a:rPr lang="de-DE" dirty="0" err="1"/>
              <a:t>map</a:t>
            </a:r>
            <a:endParaRPr lang="de-D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5782E86-7831-4FD8-9013-5E78C6BBB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Shown is the area around Hamburg, Germany</a:t>
            </a:r>
          </a:p>
          <a:p>
            <a:r>
              <a:rPr lang="en-US" dirty="0"/>
              <a:t>The Location marker shows current location</a:t>
            </a:r>
          </a:p>
          <a:p>
            <a:r>
              <a:rPr lang="en-US" dirty="0"/>
              <a:t>The colors mean:</a:t>
            </a:r>
          </a:p>
          <a:p>
            <a:pPr lvl="1"/>
            <a:r>
              <a:rPr lang="en-US" dirty="0"/>
              <a:t>Black = Bad weather</a:t>
            </a:r>
          </a:p>
          <a:p>
            <a:pPr lvl="1"/>
            <a:r>
              <a:rPr lang="en-US" dirty="0"/>
              <a:t>Yellow = Medium good weather</a:t>
            </a:r>
          </a:p>
          <a:p>
            <a:pPr lvl="1"/>
            <a:r>
              <a:rPr lang="en-US" dirty="0"/>
              <a:t>Red = Perfect weather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E1525B1-95BD-43EE-A03C-7225D21CE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992" y="1664597"/>
            <a:ext cx="5449889" cy="3528803"/>
          </a:xfrm>
          <a:prstGeom prst="rect">
            <a:avLst/>
          </a:prstGeom>
          <a:effectLst/>
        </p:spPr>
      </p:pic>
      <p:sp>
        <p:nvSpPr>
          <p:cNvPr id="30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90388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6DCC4C-97A8-4DE5-82B5-76A7E61E1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Search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coffee</a:t>
            </a:r>
            <a:r>
              <a:rPr lang="de-DE" dirty="0"/>
              <a:t> </a:t>
            </a:r>
            <a:r>
              <a:rPr lang="de-DE" dirty="0" err="1"/>
              <a:t>near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perfect</a:t>
            </a:r>
            <a:r>
              <a:rPr lang="de-DE" dirty="0"/>
              <a:t> </a:t>
            </a:r>
            <a:r>
              <a:rPr lang="de-DE" dirty="0" err="1"/>
              <a:t>weather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34B71F-2AD1-45E2-A556-19383B18F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Place a </a:t>
            </a:r>
            <a:r>
              <a:rPr lang="de-DE" dirty="0" err="1"/>
              <a:t>Foursquare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request</a:t>
            </a:r>
            <a:endParaRPr lang="de-DE" dirty="0"/>
          </a:p>
          <a:p>
            <a:endParaRPr lang="de-DE" dirty="0"/>
          </a:p>
          <a:p>
            <a:r>
              <a:rPr lang="de-DE" dirty="0"/>
              <a:t>Take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,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closest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location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6401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1738EB-D9EB-40F2-9642-C39B326BF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de-DE" dirty="0" err="1"/>
              <a:t>Found</a:t>
            </a:r>
            <a:r>
              <a:rPr lang="de-DE" dirty="0"/>
              <a:t> </a:t>
            </a:r>
            <a:r>
              <a:rPr lang="de-DE" dirty="0" err="1"/>
              <a:t>perfect</a:t>
            </a:r>
            <a:r>
              <a:rPr lang="de-DE" dirty="0"/>
              <a:t> </a:t>
            </a:r>
            <a:r>
              <a:rPr lang="de-DE" dirty="0" err="1"/>
              <a:t>location</a:t>
            </a:r>
            <a:endParaRPr lang="de-D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04E6969-10A0-4C5E-8B7F-CD7B24A0D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/>
          </a:bodyPr>
          <a:lstStyle/>
          <a:p>
            <a:r>
              <a:rPr lang="en-US" dirty="0"/>
              <a:t>One of the markers show your location (in the black, bad weather area)</a:t>
            </a:r>
          </a:p>
          <a:p>
            <a:endParaRPr lang="en-US" dirty="0"/>
          </a:p>
          <a:p>
            <a:r>
              <a:rPr lang="en-US" dirty="0"/>
              <a:t>Other marker shows target coffee shop in perfect weather conditions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FADA746-BA6C-4BC2-88F1-9B51F31965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60" r="5892" b="-3"/>
          <a:stretch/>
        </p:blipFill>
        <p:spPr>
          <a:xfrm>
            <a:off x="6091916" y="2052213"/>
            <a:ext cx="5451627" cy="41961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96049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</Words>
  <Application>Microsoft Office PowerPoint</Application>
  <PresentationFormat>Breitbild</PresentationFormat>
  <Paragraphs>46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Location Searching based on weather conditions</vt:lpstr>
      <vt:lpstr>Have you ever been looking for a place to have coffee in the sun but it is cloudy at your place?</vt:lpstr>
      <vt:lpstr>Use Public available weather data to make this possible!</vt:lpstr>
      <vt:lpstr>From the weather data use certain variables at every coordinate</vt:lpstr>
      <vt:lpstr>Preprocessing</vt:lpstr>
      <vt:lpstr>Cluster the data</vt:lpstr>
      <vt:lpstr>Clustered Data on a map</vt:lpstr>
      <vt:lpstr>Search for coffee near the next point with perfect weather</vt:lpstr>
      <vt:lpstr>Found perfect location</vt:lpstr>
      <vt:lpstr>Would you still drink your coffee in the rain or rather drive 5 minuts by car to enjoy your Coffee outside?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Location Searching based on weather conditions</dc:title>
  <dc:creator>Tobias Machnitzki</dc:creator>
  <cp:lastModifiedBy>Tobias Machnitzki</cp:lastModifiedBy>
  <cp:revision>1</cp:revision>
  <dcterms:created xsi:type="dcterms:W3CDTF">2019-12-20T09:41:09Z</dcterms:created>
  <dcterms:modified xsi:type="dcterms:W3CDTF">2019-12-20T09:43:20Z</dcterms:modified>
</cp:coreProperties>
</file>